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C773-1BED-06BC-652D-F341EAB832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y-AM" dirty="0"/>
              <a:t>ՏԱՍ ՓԱՍՏ ՇԱՆ ՄԱՍԻՆ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6ED62-74DB-8637-0F32-A607A4B70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157" y="3180170"/>
            <a:ext cx="7048163" cy="349035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6E1BCD-5231-4686-4576-8CD715C36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180170"/>
            <a:ext cx="8637072" cy="132865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52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F3CD-4B22-C126-7E73-A18087C1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y-AM" dirty="0"/>
              <a:t>ՏԱՍ ՓԱՍՏ ՇԱՆ ՄԱՍԻՆ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4286E-B4E5-6CD1-1188-A1BAB710E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015732"/>
            <a:ext cx="10532725" cy="3450613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hy-AM" dirty="0"/>
              <a:t>Շների մարմնի ջերմաստիճանը բարձր է մարդկանց մարմնի ջերմաստիճանից։</a:t>
            </a:r>
            <a:endParaRPr lang="en-US" dirty="0"/>
          </a:p>
          <a:p>
            <a:r>
              <a:rPr lang="en-US" dirty="0"/>
              <a:t>2</a:t>
            </a:r>
            <a:r>
              <a:rPr lang="hy-AM" dirty="0"/>
              <a:t> </a:t>
            </a:r>
            <a:r>
              <a:rPr lang="en-US" dirty="0"/>
              <a:t>.</a:t>
            </a:r>
            <a:r>
              <a:rPr lang="hy-AM" dirty="0"/>
              <a:t> Շների մարմնի ջերմաստիճանը </a:t>
            </a:r>
            <a:r>
              <a:rPr lang="en-US" dirty="0"/>
              <a:t>38, 3 – </a:t>
            </a:r>
            <a:r>
              <a:rPr lang="hy-AM" dirty="0"/>
              <a:t>ից </a:t>
            </a:r>
            <a:r>
              <a:rPr lang="en-US" dirty="0"/>
              <a:t>39, 4 </a:t>
            </a:r>
            <a:r>
              <a:rPr lang="hy-AM" dirty="0"/>
              <a:t>աստիճան է։</a:t>
            </a:r>
            <a:endParaRPr lang="en-US" dirty="0"/>
          </a:p>
          <a:p>
            <a:r>
              <a:rPr lang="en-US" dirty="0"/>
              <a:t>3</a:t>
            </a:r>
            <a:r>
              <a:rPr lang="hy-AM" dirty="0"/>
              <a:t> </a:t>
            </a:r>
            <a:r>
              <a:rPr lang="en-US" dirty="0"/>
              <a:t>.</a:t>
            </a:r>
            <a:r>
              <a:rPr lang="hy-AM" dirty="0"/>
              <a:t> Շներն հասկանում են մինչև </a:t>
            </a:r>
            <a:r>
              <a:rPr lang="en-US" dirty="0"/>
              <a:t>250 </a:t>
            </a:r>
            <a:r>
              <a:rPr lang="hy-AM" dirty="0"/>
              <a:t>բառ և ժեստ։</a:t>
            </a:r>
            <a:endParaRPr lang="en-US" dirty="0"/>
          </a:p>
          <a:p>
            <a:r>
              <a:rPr lang="en-US" dirty="0"/>
              <a:t>4</a:t>
            </a:r>
            <a:r>
              <a:rPr lang="hy-AM" dirty="0"/>
              <a:t> </a:t>
            </a:r>
            <a:r>
              <a:rPr lang="en-US" dirty="0"/>
              <a:t>.</a:t>
            </a:r>
            <a:r>
              <a:rPr lang="hy-AM" dirty="0"/>
              <a:t> Նրանք կարող են հաշվել մինչև </a:t>
            </a:r>
            <a:r>
              <a:rPr lang="en-US" dirty="0"/>
              <a:t>5 – </a:t>
            </a:r>
            <a:r>
              <a:rPr lang="hy-AM" dirty="0"/>
              <a:t>ը։</a:t>
            </a:r>
            <a:endParaRPr lang="en-US" dirty="0"/>
          </a:p>
          <a:p>
            <a:r>
              <a:rPr lang="en-US" dirty="0"/>
              <a:t>5</a:t>
            </a:r>
            <a:r>
              <a:rPr lang="hy-AM" dirty="0"/>
              <a:t> </a:t>
            </a:r>
            <a:r>
              <a:rPr lang="en-US" dirty="0"/>
              <a:t>.</a:t>
            </a:r>
            <a:r>
              <a:rPr lang="hy-AM" dirty="0"/>
              <a:t> Շների ինտելեկտը համապատասխանում է երկու տարեկան երեխայի ինտելեկտին։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D8D78-E5BE-22F9-2D43-294D007A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996" y="0"/>
            <a:ext cx="3107004" cy="18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3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7C84-D8E8-E145-EB11-EB5EB601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y-AM" dirty="0"/>
              <a:t>ՏԱՍ ՓԱՍՏ ՇԱՆ ՄԱՍԻՆ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F134C-1159-12FB-DFED-76EFFFD0F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6. </a:t>
            </a:r>
            <a:r>
              <a:rPr lang="hy-AM" dirty="0"/>
              <a:t>Շան ձագերը միայն մեկ ամսեկան լրանալուց հետո են սկսում լավ տեսնել։</a:t>
            </a:r>
            <a:endParaRPr lang="en-US" dirty="0"/>
          </a:p>
          <a:p>
            <a:r>
              <a:rPr lang="en-US" dirty="0"/>
              <a:t>7.</a:t>
            </a:r>
            <a:r>
              <a:rPr lang="hy-AM" dirty="0"/>
              <a:t>  Նրանք հաչել սկսում են </a:t>
            </a:r>
            <a:r>
              <a:rPr lang="en-US" dirty="0"/>
              <a:t>1, 5</a:t>
            </a:r>
            <a:r>
              <a:rPr lang="hy-AM" dirty="0"/>
              <a:t> ամսեկանից։</a:t>
            </a:r>
            <a:endParaRPr lang="en-US" dirty="0"/>
          </a:p>
          <a:p>
            <a:r>
              <a:rPr lang="en-US" dirty="0"/>
              <a:t>8.</a:t>
            </a:r>
            <a:r>
              <a:rPr lang="hy-AM" dirty="0"/>
              <a:t> Շները ունեն </a:t>
            </a:r>
            <a:r>
              <a:rPr lang="en-US" dirty="0"/>
              <a:t>1700</a:t>
            </a:r>
            <a:r>
              <a:rPr lang="hy-AM" dirty="0"/>
              <a:t> համային զգայարան։</a:t>
            </a:r>
            <a:endParaRPr lang="en-US" dirty="0"/>
          </a:p>
          <a:p>
            <a:r>
              <a:rPr lang="en-US" dirty="0"/>
              <a:t>9.</a:t>
            </a:r>
            <a:r>
              <a:rPr lang="hy-AM" dirty="0"/>
              <a:t> Մեծահասակ շները ունեն </a:t>
            </a:r>
            <a:r>
              <a:rPr lang="en-US" dirty="0"/>
              <a:t>42</a:t>
            </a:r>
            <a:r>
              <a:rPr lang="hy-AM" dirty="0"/>
              <a:t> ատամ, իսկ ձագերը՝ </a:t>
            </a:r>
            <a:r>
              <a:rPr lang="en-US" dirty="0"/>
              <a:t>28:</a:t>
            </a:r>
            <a:r>
              <a:rPr lang="hy-AM" dirty="0"/>
              <a:t> </a:t>
            </a:r>
            <a:endParaRPr lang="en-US" dirty="0"/>
          </a:p>
          <a:p>
            <a:r>
              <a:rPr lang="en-US" dirty="0"/>
              <a:t>10. </a:t>
            </a:r>
            <a:r>
              <a:rPr lang="hy-AM" dirty="0"/>
              <a:t>Նրանք կարողանում են վերապրել այն, ինչ զգում է տերը։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8F8FB-EEB9-1A20-1C42-C9A82115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489" y="-129473"/>
            <a:ext cx="3444511" cy="19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4454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29</TotalTime>
  <Words>131</Words>
  <Application>Microsoft Office PowerPoint</Application>
  <PresentationFormat>Widescreen</PresentationFormat>
  <Paragraphs>13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Gill Sans MT</vt:lpstr>
      <vt:lpstr>Gallery</vt:lpstr>
      <vt:lpstr>ՏԱՍ ՓԱՍՏ ՇԱՆ ՄԱՍԻՆ</vt:lpstr>
      <vt:lpstr>ՏԱՍ ՓԱՍՏ ՇԱՆ ՄԱՍԻՆ</vt:lpstr>
      <vt:lpstr>ՏԱՍ ՓԱՍՏ ՇԱՆ ՄԱՍԻՆ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ՏԱՍ ՓԱՍՏ ՇԱՆ ՄԱՍԻՆ</dc:title>
  <dc:creator>Ալեն  Սայամյան</dc:creator>
  <cp:lastModifiedBy>Ալեն  Սայամյան</cp:lastModifiedBy>
  <cp:revision>1</cp:revision>
  <dcterms:created xsi:type="dcterms:W3CDTF">2023-03-09T15:57:54Z</dcterms:created>
  <dcterms:modified xsi:type="dcterms:W3CDTF">2023-03-09T16:27:32Z</dcterms:modified>
</cp:coreProperties>
</file>